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15033625" cy="37576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60"/>
  </p:normalViewPr>
  <p:slideViewPr>
    <p:cSldViewPr snapToGrid="0">
      <p:cViewPr>
        <p:scale>
          <a:sx n="75" d="100"/>
          <a:sy n="75" d="100"/>
        </p:scale>
        <p:origin x="1480" y="1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9203" y="614961"/>
            <a:ext cx="11275219" cy="1308206"/>
          </a:xfrm>
        </p:spPr>
        <p:txBody>
          <a:bodyPr anchor="b"/>
          <a:lstStyle>
            <a:lvl1pPr algn="ctr">
              <a:defRPr sz="32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9203" y="1973617"/>
            <a:ext cx="11275219" cy="907220"/>
          </a:xfrm>
        </p:spPr>
        <p:txBody>
          <a:bodyPr/>
          <a:lstStyle>
            <a:lvl1pPr marL="0" indent="0" algn="ctr">
              <a:buNone/>
              <a:defRPr sz="1315"/>
            </a:lvl1pPr>
            <a:lvl2pPr marL="250500" indent="0" algn="ctr">
              <a:buNone/>
              <a:defRPr sz="1096"/>
            </a:lvl2pPr>
            <a:lvl3pPr marL="501000" indent="0" algn="ctr">
              <a:buNone/>
              <a:defRPr sz="986"/>
            </a:lvl3pPr>
            <a:lvl4pPr marL="751500" indent="0" algn="ctr">
              <a:buNone/>
              <a:defRPr sz="877"/>
            </a:lvl4pPr>
            <a:lvl5pPr marL="1002000" indent="0" algn="ctr">
              <a:buNone/>
              <a:defRPr sz="877"/>
            </a:lvl5pPr>
            <a:lvl6pPr marL="1252499" indent="0" algn="ctr">
              <a:buNone/>
              <a:defRPr sz="877"/>
            </a:lvl6pPr>
            <a:lvl7pPr marL="1502999" indent="0" algn="ctr">
              <a:buNone/>
              <a:defRPr sz="877"/>
            </a:lvl7pPr>
            <a:lvl8pPr marL="1753499" indent="0" algn="ctr">
              <a:buNone/>
              <a:defRPr sz="877"/>
            </a:lvl8pPr>
            <a:lvl9pPr marL="2003999" indent="0" algn="ctr">
              <a:buNone/>
              <a:defRPr sz="87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39424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630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58438" y="200058"/>
            <a:ext cx="3241625" cy="318440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3562" y="200058"/>
            <a:ext cx="9536956" cy="318440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5990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1653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31" y="936795"/>
            <a:ext cx="12966502" cy="1563062"/>
          </a:xfrm>
        </p:spPr>
        <p:txBody>
          <a:bodyPr anchor="b"/>
          <a:lstStyle>
            <a:lvl1pPr>
              <a:defRPr sz="328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731" y="2514644"/>
            <a:ext cx="12966502" cy="821978"/>
          </a:xfrm>
        </p:spPr>
        <p:txBody>
          <a:bodyPr/>
          <a:lstStyle>
            <a:lvl1pPr marL="0" indent="0">
              <a:buNone/>
              <a:defRPr sz="1315">
                <a:solidFill>
                  <a:schemeClr val="tx1">
                    <a:tint val="82000"/>
                  </a:schemeClr>
                </a:solidFill>
              </a:defRPr>
            </a:lvl1pPr>
            <a:lvl2pPr marL="250500" indent="0">
              <a:buNone/>
              <a:defRPr sz="1096">
                <a:solidFill>
                  <a:schemeClr val="tx1">
                    <a:tint val="82000"/>
                  </a:schemeClr>
                </a:solidFill>
              </a:defRPr>
            </a:lvl2pPr>
            <a:lvl3pPr marL="501000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3pPr>
            <a:lvl4pPr marL="751500" indent="0">
              <a:buNone/>
              <a:defRPr sz="877">
                <a:solidFill>
                  <a:schemeClr val="tx1">
                    <a:tint val="82000"/>
                  </a:schemeClr>
                </a:solidFill>
              </a:defRPr>
            </a:lvl4pPr>
            <a:lvl5pPr marL="1002000" indent="0">
              <a:buNone/>
              <a:defRPr sz="877">
                <a:solidFill>
                  <a:schemeClr val="tx1">
                    <a:tint val="82000"/>
                  </a:schemeClr>
                </a:solidFill>
              </a:defRPr>
            </a:lvl5pPr>
            <a:lvl6pPr marL="1252499" indent="0">
              <a:buNone/>
              <a:defRPr sz="877">
                <a:solidFill>
                  <a:schemeClr val="tx1">
                    <a:tint val="82000"/>
                  </a:schemeClr>
                </a:solidFill>
              </a:defRPr>
            </a:lvl6pPr>
            <a:lvl7pPr marL="1502999" indent="0">
              <a:buNone/>
              <a:defRPr sz="877">
                <a:solidFill>
                  <a:schemeClr val="tx1">
                    <a:tint val="82000"/>
                  </a:schemeClr>
                </a:solidFill>
              </a:defRPr>
            </a:lvl7pPr>
            <a:lvl8pPr marL="1753499" indent="0">
              <a:buNone/>
              <a:defRPr sz="877">
                <a:solidFill>
                  <a:schemeClr val="tx1">
                    <a:tint val="82000"/>
                  </a:schemeClr>
                </a:solidFill>
              </a:defRPr>
            </a:lvl8pPr>
            <a:lvl9pPr marL="2003999" indent="0">
              <a:buNone/>
              <a:defRPr sz="87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6468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3562" y="1000290"/>
            <a:ext cx="6389291" cy="23841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10772" y="1000290"/>
            <a:ext cx="6389291" cy="23841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444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20" y="200058"/>
            <a:ext cx="12966502" cy="72629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5521" y="921137"/>
            <a:ext cx="6359927" cy="451435"/>
          </a:xfrm>
        </p:spPr>
        <p:txBody>
          <a:bodyPr anchor="b"/>
          <a:lstStyle>
            <a:lvl1pPr marL="0" indent="0">
              <a:buNone/>
              <a:defRPr sz="1315" b="1"/>
            </a:lvl1pPr>
            <a:lvl2pPr marL="250500" indent="0">
              <a:buNone/>
              <a:defRPr sz="1096" b="1"/>
            </a:lvl2pPr>
            <a:lvl3pPr marL="501000" indent="0">
              <a:buNone/>
              <a:defRPr sz="986" b="1"/>
            </a:lvl3pPr>
            <a:lvl4pPr marL="751500" indent="0">
              <a:buNone/>
              <a:defRPr sz="877" b="1"/>
            </a:lvl4pPr>
            <a:lvl5pPr marL="1002000" indent="0">
              <a:buNone/>
              <a:defRPr sz="877" b="1"/>
            </a:lvl5pPr>
            <a:lvl6pPr marL="1252499" indent="0">
              <a:buNone/>
              <a:defRPr sz="877" b="1"/>
            </a:lvl6pPr>
            <a:lvl7pPr marL="1502999" indent="0">
              <a:buNone/>
              <a:defRPr sz="877" b="1"/>
            </a:lvl7pPr>
            <a:lvl8pPr marL="1753499" indent="0">
              <a:buNone/>
              <a:defRPr sz="877" b="1"/>
            </a:lvl8pPr>
            <a:lvl9pPr marL="2003999" indent="0">
              <a:buNone/>
              <a:defRPr sz="8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5521" y="1372573"/>
            <a:ext cx="6359927" cy="20188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10773" y="921137"/>
            <a:ext cx="6391249" cy="451435"/>
          </a:xfrm>
        </p:spPr>
        <p:txBody>
          <a:bodyPr anchor="b"/>
          <a:lstStyle>
            <a:lvl1pPr marL="0" indent="0">
              <a:buNone/>
              <a:defRPr sz="1315" b="1"/>
            </a:lvl1pPr>
            <a:lvl2pPr marL="250500" indent="0">
              <a:buNone/>
              <a:defRPr sz="1096" b="1"/>
            </a:lvl2pPr>
            <a:lvl3pPr marL="501000" indent="0">
              <a:buNone/>
              <a:defRPr sz="986" b="1"/>
            </a:lvl3pPr>
            <a:lvl4pPr marL="751500" indent="0">
              <a:buNone/>
              <a:defRPr sz="877" b="1"/>
            </a:lvl4pPr>
            <a:lvl5pPr marL="1002000" indent="0">
              <a:buNone/>
              <a:defRPr sz="877" b="1"/>
            </a:lvl5pPr>
            <a:lvl6pPr marL="1252499" indent="0">
              <a:buNone/>
              <a:defRPr sz="877" b="1"/>
            </a:lvl6pPr>
            <a:lvl7pPr marL="1502999" indent="0">
              <a:buNone/>
              <a:defRPr sz="877" b="1"/>
            </a:lvl7pPr>
            <a:lvl8pPr marL="1753499" indent="0">
              <a:buNone/>
              <a:defRPr sz="877" b="1"/>
            </a:lvl8pPr>
            <a:lvl9pPr marL="2003999" indent="0">
              <a:buNone/>
              <a:defRPr sz="8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10773" y="1372573"/>
            <a:ext cx="6391249" cy="20188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09765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75356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23170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20" y="250508"/>
            <a:ext cx="4848735" cy="876776"/>
          </a:xfrm>
        </p:spPr>
        <p:txBody>
          <a:bodyPr anchor="b"/>
          <a:lstStyle>
            <a:lvl1pPr>
              <a:defRPr sz="175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1249" y="541027"/>
            <a:ext cx="7610773" cy="2670341"/>
          </a:xfrm>
        </p:spPr>
        <p:txBody>
          <a:bodyPr/>
          <a:lstStyle>
            <a:lvl1pPr>
              <a:defRPr sz="1753"/>
            </a:lvl1pPr>
            <a:lvl2pPr>
              <a:defRPr sz="1534"/>
            </a:lvl2pPr>
            <a:lvl3pPr>
              <a:defRPr sz="1315"/>
            </a:lvl3pPr>
            <a:lvl4pPr>
              <a:defRPr sz="1096"/>
            </a:lvl4pPr>
            <a:lvl5pPr>
              <a:defRPr sz="1096"/>
            </a:lvl5pPr>
            <a:lvl6pPr>
              <a:defRPr sz="1096"/>
            </a:lvl6pPr>
            <a:lvl7pPr>
              <a:defRPr sz="1096"/>
            </a:lvl7pPr>
            <a:lvl8pPr>
              <a:defRPr sz="1096"/>
            </a:lvl8pPr>
            <a:lvl9pPr>
              <a:defRPr sz="109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5520" y="1127284"/>
            <a:ext cx="4848735" cy="2088433"/>
          </a:xfrm>
        </p:spPr>
        <p:txBody>
          <a:bodyPr/>
          <a:lstStyle>
            <a:lvl1pPr marL="0" indent="0">
              <a:buNone/>
              <a:defRPr sz="877"/>
            </a:lvl1pPr>
            <a:lvl2pPr marL="250500" indent="0">
              <a:buNone/>
              <a:defRPr sz="767"/>
            </a:lvl2pPr>
            <a:lvl3pPr marL="501000" indent="0">
              <a:buNone/>
              <a:defRPr sz="657"/>
            </a:lvl3pPr>
            <a:lvl4pPr marL="751500" indent="0">
              <a:buNone/>
              <a:defRPr sz="548"/>
            </a:lvl4pPr>
            <a:lvl5pPr marL="1002000" indent="0">
              <a:buNone/>
              <a:defRPr sz="548"/>
            </a:lvl5pPr>
            <a:lvl6pPr marL="1252499" indent="0">
              <a:buNone/>
              <a:defRPr sz="548"/>
            </a:lvl6pPr>
            <a:lvl7pPr marL="1502999" indent="0">
              <a:buNone/>
              <a:defRPr sz="548"/>
            </a:lvl7pPr>
            <a:lvl8pPr marL="1753499" indent="0">
              <a:buNone/>
              <a:defRPr sz="548"/>
            </a:lvl8pPr>
            <a:lvl9pPr marL="2003999" indent="0">
              <a:buNone/>
              <a:defRPr sz="54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9821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520" y="250508"/>
            <a:ext cx="4848735" cy="876776"/>
          </a:xfrm>
        </p:spPr>
        <p:txBody>
          <a:bodyPr anchor="b"/>
          <a:lstStyle>
            <a:lvl1pPr>
              <a:defRPr sz="175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91249" y="541027"/>
            <a:ext cx="7610773" cy="2670341"/>
          </a:xfrm>
        </p:spPr>
        <p:txBody>
          <a:bodyPr anchor="t"/>
          <a:lstStyle>
            <a:lvl1pPr marL="0" indent="0">
              <a:buNone/>
              <a:defRPr sz="1753"/>
            </a:lvl1pPr>
            <a:lvl2pPr marL="250500" indent="0">
              <a:buNone/>
              <a:defRPr sz="1534"/>
            </a:lvl2pPr>
            <a:lvl3pPr marL="501000" indent="0">
              <a:buNone/>
              <a:defRPr sz="1315"/>
            </a:lvl3pPr>
            <a:lvl4pPr marL="751500" indent="0">
              <a:buNone/>
              <a:defRPr sz="1096"/>
            </a:lvl4pPr>
            <a:lvl5pPr marL="1002000" indent="0">
              <a:buNone/>
              <a:defRPr sz="1096"/>
            </a:lvl5pPr>
            <a:lvl6pPr marL="1252499" indent="0">
              <a:buNone/>
              <a:defRPr sz="1096"/>
            </a:lvl6pPr>
            <a:lvl7pPr marL="1502999" indent="0">
              <a:buNone/>
              <a:defRPr sz="1096"/>
            </a:lvl7pPr>
            <a:lvl8pPr marL="1753499" indent="0">
              <a:buNone/>
              <a:defRPr sz="1096"/>
            </a:lvl8pPr>
            <a:lvl9pPr marL="2003999" indent="0">
              <a:buNone/>
              <a:defRPr sz="109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5520" y="1127284"/>
            <a:ext cx="4848735" cy="2088433"/>
          </a:xfrm>
        </p:spPr>
        <p:txBody>
          <a:bodyPr/>
          <a:lstStyle>
            <a:lvl1pPr marL="0" indent="0">
              <a:buNone/>
              <a:defRPr sz="877"/>
            </a:lvl1pPr>
            <a:lvl2pPr marL="250500" indent="0">
              <a:buNone/>
              <a:defRPr sz="767"/>
            </a:lvl2pPr>
            <a:lvl3pPr marL="501000" indent="0">
              <a:buNone/>
              <a:defRPr sz="657"/>
            </a:lvl3pPr>
            <a:lvl4pPr marL="751500" indent="0">
              <a:buNone/>
              <a:defRPr sz="548"/>
            </a:lvl4pPr>
            <a:lvl5pPr marL="1002000" indent="0">
              <a:buNone/>
              <a:defRPr sz="548"/>
            </a:lvl5pPr>
            <a:lvl6pPr marL="1252499" indent="0">
              <a:buNone/>
              <a:defRPr sz="548"/>
            </a:lvl6pPr>
            <a:lvl7pPr marL="1502999" indent="0">
              <a:buNone/>
              <a:defRPr sz="548"/>
            </a:lvl7pPr>
            <a:lvl8pPr marL="1753499" indent="0">
              <a:buNone/>
              <a:defRPr sz="548"/>
            </a:lvl8pPr>
            <a:lvl9pPr marL="2003999" indent="0">
              <a:buNone/>
              <a:defRPr sz="548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520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3562" y="200058"/>
            <a:ext cx="12966502" cy="726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3562" y="1000290"/>
            <a:ext cx="12966502" cy="2384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3562" y="3482751"/>
            <a:ext cx="3382566" cy="200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80E4A7-029D-7F45-9677-DDDECD2E67A8}" type="datetimeFigureOut">
              <a:rPr lang="en-LT" smtClean="0"/>
              <a:t>13/02/2026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79889" y="3482751"/>
            <a:ext cx="5073848" cy="200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7497" y="3482751"/>
            <a:ext cx="3382566" cy="200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5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785FCD-DFF3-A14F-8FFF-E7DB3CD87725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4159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1000" rtl="0" eaLnBrk="1" latinLnBrk="0" hangingPunct="1">
        <a:lnSpc>
          <a:spcPct val="90000"/>
        </a:lnSpc>
        <a:spcBef>
          <a:spcPct val="0"/>
        </a:spcBef>
        <a:buNone/>
        <a:defRPr sz="2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250" indent="-125250" algn="l" defTabSz="501000" rtl="0" eaLnBrk="1" latinLnBrk="0" hangingPunct="1">
        <a:lnSpc>
          <a:spcPct val="90000"/>
        </a:lnSpc>
        <a:spcBef>
          <a:spcPts val="548"/>
        </a:spcBef>
        <a:buFont typeface="Arial" panose="020B0604020202020204" pitchFamily="34" charset="0"/>
        <a:buChar char="•"/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75750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1315" kern="1200">
          <a:solidFill>
            <a:schemeClr val="tx1"/>
          </a:solidFill>
          <a:latin typeface="+mn-lt"/>
          <a:ea typeface="+mn-ea"/>
          <a:cs typeface="+mn-cs"/>
        </a:defRPr>
      </a:lvl2pPr>
      <a:lvl3pPr marL="626250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1096" kern="1200">
          <a:solidFill>
            <a:schemeClr val="tx1"/>
          </a:solidFill>
          <a:latin typeface="+mn-lt"/>
          <a:ea typeface="+mn-ea"/>
          <a:cs typeface="+mn-cs"/>
        </a:defRPr>
      </a:lvl3pPr>
      <a:lvl4pPr marL="876750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4pPr>
      <a:lvl5pPr marL="1127249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5pPr>
      <a:lvl6pPr marL="1377749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6pPr>
      <a:lvl7pPr marL="1628249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7pPr>
      <a:lvl8pPr marL="1878749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8pPr>
      <a:lvl9pPr marL="2129249" indent="-125250" algn="l" defTabSz="501000" rtl="0" eaLnBrk="1" latinLnBrk="0" hangingPunct="1">
        <a:lnSpc>
          <a:spcPct val="90000"/>
        </a:lnSpc>
        <a:spcBef>
          <a:spcPts val="274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1pPr>
      <a:lvl2pPr marL="250500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2pPr>
      <a:lvl3pPr marL="501000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51500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4pPr>
      <a:lvl5pPr marL="1002000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5pPr>
      <a:lvl6pPr marL="1252499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6pPr>
      <a:lvl7pPr marL="1502999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7pPr>
      <a:lvl8pPr marL="1753499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8pPr>
      <a:lvl9pPr marL="2003999" algn="l" defTabSz="501000" rtl="0" eaLnBrk="1" latinLnBrk="0" hangingPunct="1">
        <a:defRPr sz="9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FC460F40-AB7E-DCA4-6954-E96BBE42BB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64" b="50801"/>
          <a:stretch>
            <a:fillRect/>
          </a:stretch>
        </p:blipFill>
        <p:spPr>
          <a:xfrm>
            <a:off x="-1" y="0"/>
            <a:ext cx="15033625" cy="3757613"/>
          </a:xfrm>
          <a:prstGeom prst="rect">
            <a:avLst/>
          </a:prstGeom>
        </p:spPr>
      </p:pic>
      <p:sp>
        <p:nvSpPr>
          <p:cNvPr id="8" name="Google Shape;97;p18">
            <a:extLst>
              <a:ext uri="{FF2B5EF4-FFF2-40B4-BE49-F238E27FC236}">
                <a16:creationId xmlns:a16="http://schemas.microsoft.com/office/drawing/2014/main" id="{072317E4-F1DE-1AF7-1635-72375CCE75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3434" y="939310"/>
            <a:ext cx="8747635" cy="2125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 dirty="0">
                <a:solidFill>
                  <a:srgbClr val="E21752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Highly scalable,</a:t>
            </a:r>
            <a:r>
              <a:rPr lang="en" sz="48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 </a:t>
            </a:r>
            <a:br>
              <a:rPr lang="en" sz="48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</a:br>
            <a:r>
              <a:rPr lang="en" sz="48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high accuracy system</a:t>
            </a:r>
            <a:endParaRPr sz="4800" dirty="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6239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E09F7-228C-BCCC-7056-BED7C3AA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blue background&#10;&#10;AI-generated content may be incorrect.">
            <a:extLst>
              <a:ext uri="{FF2B5EF4-FFF2-40B4-BE49-F238E27FC236}">
                <a16:creationId xmlns:a16="http://schemas.microsoft.com/office/drawing/2014/main" id="{E777F239-41BC-6D75-91FB-FB446BE0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64" b="50801"/>
          <a:stretch>
            <a:fillRect/>
          </a:stretch>
        </p:blipFill>
        <p:spPr>
          <a:xfrm>
            <a:off x="-1" y="0"/>
            <a:ext cx="15033625" cy="3757613"/>
          </a:xfrm>
          <a:prstGeom prst="rect">
            <a:avLst/>
          </a:prstGeom>
        </p:spPr>
      </p:pic>
      <p:sp>
        <p:nvSpPr>
          <p:cNvPr id="8" name="Google Shape;97;p18">
            <a:extLst>
              <a:ext uri="{FF2B5EF4-FFF2-40B4-BE49-F238E27FC236}">
                <a16:creationId xmlns:a16="http://schemas.microsoft.com/office/drawing/2014/main" id="{9923E22C-3C67-837C-08D1-BF01A82D711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636126" y="939310"/>
            <a:ext cx="8747635" cy="2125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4800" dirty="0">
                <a:solidFill>
                  <a:srgbClr val="E21752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Highly scalable,</a:t>
            </a:r>
            <a:r>
              <a:rPr lang="en" sz="48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 </a:t>
            </a:r>
            <a:br>
              <a:rPr lang="en" sz="48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</a:br>
            <a:r>
              <a:rPr lang="en" sz="4800" dirty="0">
                <a:solidFill>
                  <a:schemeClr val="lt1"/>
                </a:solidFill>
                <a:latin typeface="Manrope SemiBold"/>
                <a:ea typeface="Manrope SemiBold"/>
                <a:cs typeface="Manrope SemiBold"/>
                <a:sym typeface="Manrope SemiBold"/>
              </a:rPr>
              <a:t>high accuracy system</a:t>
            </a:r>
            <a:endParaRPr sz="4800" dirty="0">
              <a:solidFill>
                <a:schemeClr val="lt1"/>
              </a:solidFill>
              <a:latin typeface="Manrope SemiBold"/>
              <a:ea typeface="Manrope SemiBold"/>
              <a:cs typeface="Manrope SemiBold"/>
              <a:sym typeface="Manrope SemiBold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AB6DB8C-D502-8C50-C777-4330DC0B8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5032" y="1388532"/>
            <a:ext cx="2436991" cy="11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291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088656CCEA3D4BB26556B81650D93E" ma:contentTypeVersion="18" ma:contentTypeDescription="Vytvoří nový dokument" ma:contentTypeScope="" ma:versionID="f978b8be141460d803164f1f678e6661">
  <xsd:schema xmlns:xsd="http://www.w3.org/2001/XMLSchema" xmlns:xs="http://www.w3.org/2001/XMLSchema" xmlns:p="http://schemas.microsoft.com/office/2006/metadata/properties" xmlns:ns2="47852b8d-71ce-4a38-b25f-7c064cf76156" xmlns:ns3="ef6e6791-27a2-4a2f-b53c-4dc733be8b73" targetNamespace="http://schemas.microsoft.com/office/2006/metadata/properties" ma:root="true" ma:fieldsID="127aecfbf44178152194acf4c7d1723b" ns2:_="" ns3:_="">
    <xsd:import namespace="47852b8d-71ce-4a38-b25f-7c064cf76156"/>
    <xsd:import namespace="ef6e6791-27a2-4a2f-b53c-4dc733be8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52b8d-71ce-4a38-b25f-7c064cf76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35d8ff39-1324-4f31-ba23-023d4504b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6e6791-27a2-4a2f-b53c-4dc733be8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782f70-ade3-4c11-a126-d778d7c34c1b}" ma:internalName="TaxCatchAll" ma:showField="CatchAllData" ma:web="ef6e6791-27a2-4a2f-b53c-4dc733be8b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7852b8d-71ce-4a38-b25f-7c064cf76156">
      <Terms xmlns="http://schemas.microsoft.com/office/infopath/2007/PartnerControls"/>
    </lcf76f155ced4ddcb4097134ff3c332f>
    <TaxCatchAll xmlns="ef6e6791-27a2-4a2f-b53c-4dc733be8b73" xsi:nil="true"/>
  </documentManagement>
</p:properties>
</file>

<file path=customXml/itemProps1.xml><?xml version="1.0" encoding="utf-8"?>
<ds:datastoreItem xmlns:ds="http://schemas.openxmlformats.org/officeDocument/2006/customXml" ds:itemID="{C0AC4573-183D-4B56-B13E-4568D188CEDC}"/>
</file>

<file path=customXml/itemProps2.xml><?xml version="1.0" encoding="utf-8"?>
<ds:datastoreItem xmlns:ds="http://schemas.openxmlformats.org/officeDocument/2006/customXml" ds:itemID="{90AEBFF8-0521-4C6F-84F4-39529E0079B2}"/>
</file>

<file path=customXml/itemProps3.xml><?xml version="1.0" encoding="utf-8"?>
<ds:datastoreItem xmlns:ds="http://schemas.openxmlformats.org/officeDocument/2006/customXml" ds:itemID="{B5DC6741-C802-4CF3-B52C-A64F21C3106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Manrope SemiBold</vt:lpstr>
      <vt:lpstr>Office Theme</vt:lpstr>
      <vt:lpstr>Highly scalable,  high accuracy system</vt:lpstr>
      <vt:lpstr>Highly scalable,  high accuracy system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Jonė Mažulytė</dc:creator>
  <cp:lastModifiedBy>Jonė Mažulytė</cp:lastModifiedBy>
  <cp:revision>2</cp:revision>
  <dcterms:created xsi:type="dcterms:W3CDTF">2026-02-13T09:17:55Z</dcterms:created>
  <dcterms:modified xsi:type="dcterms:W3CDTF">2026-02-13T09:25:57Z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0x01010079088656CCEA3D4BB26556B81650D93E</vt:lpwstr>
  </property>
</Properties>
</file>